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64" r:id="rId5"/>
    <p:sldId id="259" r:id="rId6"/>
    <p:sldId id="261" r:id="rId7"/>
    <p:sldId id="262" r:id="rId8"/>
    <p:sldId id="263" r:id="rId9"/>
    <p:sldId id="265" r:id="rId10"/>
    <p:sldId id="269" r:id="rId11"/>
    <p:sldId id="268" r:id="rId12"/>
    <p:sldId id="266" r:id="rId13"/>
    <p:sldId id="260" r:id="rId14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12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image" Target="../media/image22.png"/><Relationship Id="rId2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image" Target="../media/image22.png"/><Relationship Id="rId2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B76905-1559-A645-B885-33D9B1099FF9}" type="doc">
      <dgm:prSet loTypeId="urn:microsoft.com/office/officeart/2008/layout/BubblePictureList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FA5AFCE-7BFE-044D-A520-9CD877D823A0}">
      <dgm:prSet phldrT="[文字]"/>
      <dgm:spPr/>
      <dgm:t>
        <a:bodyPr/>
        <a:lstStyle/>
        <a:p>
          <a:r>
            <a:rPr lang="zh-TW" altLang="en-US" dirty="0" smtClean="0"/>
            <a:t>創意</a:t>
          </a:r>
          <a:endParaRPr lang="zh-TW" altLang="en-US" dirty="0"/>
        </a:p>
      </dgm:t>
    </dgm:pt>
    <dgm:pt modelId="{890E9A46-D166-904D-A256-192686FF6BCE}" type="parTrans" cxnId="{E388DDA6-6DD7-8A4F-9256-3570E6C76AAC}">
      <dgm:prSet/>
      <dgm:spPr/>
      <dgm:t>
        <a:bodyPr/>
        <a:lstStyle/>
        <a:p>
          <a:endParaRPr lang="zh-TW" altLang="en-US"/>
        </a:p>
      </dgm:t>
    </dgm:pt>
    <dgm:pt modelId="{D6839567-949C-3445-B09B-190EBD09E27D}" type="sibTrans" cxnId="{E388DDA6-6DD7-8A4F-9256-3570E6C76AAC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2384E65F-8C6C-3549-B20D-5531ADE19D5D}">
      <dgm:prSet phldrT="[文字]"/>
      <dgm:spPr/>
      <dgm:t>
        <a:bodyPr/>
        <a:lstStyle/>
        <a:p>
          <a:r>
            <a:rPr lang="zh-TW" altLang="en-US" dirty="0" smtClean="0"/>
            <a:t>技巧</a:t>
          </a:r>
          <a:endParaRPr lang="zh-TW" altLang="en-US" dirty="0"/>
        </a:p>
      </dgm:t>
    </dgm:pt>
    <dgm:pt modelId="{4C015832-82D4-8341-A513-50D610DB448C}" type="parTrans" cxnId="{5D403B50-C568-474F-8337-F4562775B131}">
      <dgm:prSet/>
      <dgm:spPr/>
      <dgm:t>
        <a:bodyPr/>
        <a:lstStyle/>
        <a:p>
          <a:endParaRPr lang="zh-TW" altLang="en-US"/>
        </a:p>
      </dgm:t>
    </dgm:pt>
    <dgm:pt modelId="{9075E411-FAAE-2745-8F80-AC21225F2FEF}" type="sibTrans" cxnId="{5D403B50-C568-474F-8337-F4562775B131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56B15927-03DB-3F4D-903C-AB8C608A08A0}">
      <dgm:prSet phldrT="[文字]"/>
      <dgm:spPr/>
      <dgm:t>
        <a:bodyPr/>
        <a:lstStyle/>
        <a:p>
          <a:r>
            <a:rPr lang="zh-TW" altLang="en-US" dirty="0" smtClean="0"/>
            <a:t>完整</a:t>
          </a:r>
          <a:endParaRPr lang="zh-TW" altLang="en-US" dirty="0"/>
        </a:p>
      </dgm:t>
    </dgm:pt>
    <dgm:pt modelId="{351D6794-D64E-6E4D-8BE1-DB653C303E9D}" type="parTrans" cxnId="{BAC83A9A-F20B-EE48-979C-9639C7127878}">
      <dgm:prSet/>
      <dgm:spPr/>
      <dgm:t>
        <a:bodyPr/>
        <a:lstStyle/>
        <a:p>
          <a:endParaRPr lang="zh-TW" altLang="en-US"/>
        </a:p>
      </dgm:t>
    </dgm:pt>
    <dgm:pt modelId="{CB53A101-C07E-5548-8B4A-8507BC7659E7}" type="sibTrans" cxnId="{BAC83A9A-F20B-EE48-979C-9639C7127878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6864EE44-4B9F-AB47-A39D-A332BA3C8A85}">
      <dgm:prSet/>
      <dgm:spPr/>
      <dgm:t>
        <a:bodyPr/>
        <a:lstStyle/>
        <a:p>
          <a:r>
            <a:rPr lang="zh-TW" altLang="en-US" dirty="0" smtClean="0"/>
            <a:t>外觀</a:t>
          </a:r>
          <a:endParaRPr lang="zh-TW" altLang="en-US" dirty="0"/>
        </a:p>
      </dgm:t>
    </dgm:pt>
    <dgm:pt modelId="{D06848C3-7A17-2042-B19C-FC97272D4E73}" type="parTrans" cxnId="{391E4DC6-496B-3740-8512-DECBA492AC3D}">
      <dgm:prSet/>
      <dgm:spPr/>
      <dgm:t>
        <a:bodyPr/>
        <a:lstStyle/>
        <a:p>
          <a:endParaRPr lang="zh-TW" altLang="en-US"/>
        </a:p>
      </dgm:t>
    </dgm:pt>
    <dgm:pt modelId="{13B78A11-C82B-8345-8AD4-8AE4C6AB2DAD}" type="sibTrans" cxnId="{391E4DC6-496B-3740-8512-DECBA492AC3D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4CE450C2-B89E-8A4F-82BB-0434390392CA}" type="pres">
      <dgm:prSet presAssocID="{94B76905-1559-A645-B885-33D9B1099FF9}" presName="Name0" presStyleCnt="0">
        <dgm:presLayoutVars>
          <dgm:chMax val="8"/>
          <dgm:chPref val="8"/>
          <dgm:dir/>
        </dgm:presLayoutVars>
      </dgm:prSet>
      <dgm:spPr/>
    </dgm:pt>
    <dgm:pt modelId="{BB4A8452-06B5-BA45-8B4C-05AE7AC4F1E5}" type="pres">
      <dgm:prSet presAssocID="{0FA5AFCE-7BFE-044D-A520-9CD877D823A0}" presName="parent_text_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06762569-5302-4549-8198-A94136D9829D}" type="pres">
      <dgm:prSet presAssocID="{0FA5AFCE-7BFE-044D-A520-9CD877D823A0}" presName="image_accent_1" presStyleCnt="0"/>
      <dgm:spPr/>
    </dgm:pt>
    <dgm:pt modelId="{6D4C875C-CE6C-0340-9CFB-187EA91F1FDF}" type="pres">
      <dgm:prSet presAssocID="{0FA5AFCE-7BFE-044D-A520-9CD877D823A0}" presName="imageAccentRepeatNode" presStyleLbl="alignNode1" presStyleIdx="0" presStyleCnt="8"/>
      <dgm:spPr/>
    </dgm:pt>
    <dgm:pt modelId="{F3964814-04D1-544E-B76B-3B687650078C}" type="pres">
      <dgm:prSet presAssocID="{0FA5AFCE-7BFE-044D-A520-9CD877D823A0}" presName="accent_1" presStyleLbl="alignNode1" presStyleIdx="1" presStyleCnt="8"/>
      <dgm:spPr/>
    </dgm:pt>
    <dgm:pt modelId="{9E129ED2-5E92-AA4B-B923-F951F01A5BA0}" type="pres">
      <dgm:prSet presAssocID="{D6839567-949C-3445-B09B-190EBD09E27D}" presName="image_1" presStyleCnt="0"/>
      <dgm:spPr/>
    </dgm:pt>
    <dgm:pt modelId="{329C22CD-97AB-D242-8D8F-F1E7191684D3}" type="pres">
      <dgm:prSet presAssocID="{D6839567-949C-3445-B09B-190EBD09E27D}" presName="imageRepeatNode" presStyleLbl="fgImgPlace1" presStyleIdx="0" presStyleCnt="4" custScaleX="128250" custScaleY="128250" custLinFactNeighborY="-8680"/>
      <dgm:spPr/>
    </dgm:pt>
    <dgm:pt modelId="{28612EAE-2CA7-104A-9C26-C259AD1814C5}" type="pres">
      <dgm:prSet presAssocID="{2384E65F-8C6C-3549-B20D-5531ADE19D5D}" presName="parent_text_2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AFD70C-4B29-DD44-867D-84657DECFC97}" type="pres">
      <dgm:prSet presAssocID="{2384E65F-8C6C-3549-B20D-5531ADE19D5D}" presName="image_accent_2" presStyleCnt="0"/>
      <dgm:spPr/>
    </dgm:pt>
    <dgm:pt modelId="{F9107731-C4F2-C843-A10A-2BBF38BAFF81}" type="pres">
      <dgm:prSet presAssocID="{2384E65F-8C6C-3549-B20D-5531ADE19D5D}" presName="imageAccentRepeatNode" presStyleLbl="alignNode1" presStyleIdx="2" presStyleCnt="8"/>
      <dgm:spPr/>
    </dgm:pt>
    <dgm:pt modelId="{3109B0B1-7F49-7E4F-9314-B53555A27D91}" type="pres">
      <dgm:prSet presAssocID="{9075E411-FAAE-2745-8F80-AC21225F2FEF}" presName="image_2" presStyleCnt="0"/>
      <dgm:spPr/>
    </dgm:pt>
    <dgm:pt modelId="{9588D039-EC1D-5E44-B5EE-EE2C4403ADEC}" type="pres">
      <dgm:prSet presAssocID="{9075E411-FAAE-2745-8F80-AC21225F2FEF}" presName="imageRepeatNode" presStyleLbl="fgImgPlace1" presStyleIdx="1" presStyleCnt="4"/>
      <dgm:spPr/>
    </dgm:pt>
    <dgm:pt modelId="{7B7CCC38-17EB-2E4C-8BA2-C10F54EC3DB3}" type="pres">
      <dgm:prSet presAssocID="{56B15927-03DB-3F4D-903C-AB8C608A08A0}" presName="image_accent_3" presStyleCnt="0"/>
      <dgm:spPr/>
    </dgm:pt>
    <dgm:pt modelId="{C331D547-C33E-1744-826B-A2262B2FEEC3}" type="pres">
      <dgm:prSet presAssocID="{56B15927-03DB-3F4D-903C-AB8C608A08A0}" presName="imageAccentRepeatNode" presStyleLbl="alignNode1" presStyleIdx="3" presStyleCnt="8"/>
      <dgm:spPr/>
    </dgm:pt>
    <dgm:pt modelId="{6AC127F8-BB8B-0F4C-A804-16BBD4C64AA7}" type="pres">
      <dgm:prSet presAssocID="{56B15927-03DB-3F4D-903C-AB8C608A08A0}" presName="parent_text_3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D4E39C-7A46-5247-90F5-99E92E398FE1}" type="pres">
      <dgm:prSet presAssocID="{56B15927-03DB-3F4D-903C-AB8C608A08A0}" presName="accent_2" presStyleLbl="alignNode1" presStyleIdx="4" presStyleCnt="8"/>
      <dgm:spPr/>
    </dgm:pt>
    <dgm:pt modelId="{C0DD927A-86E4-9544-ACDC-58907037E36C}" type="pres">
      <dgm:prSet presAssocID="{56B15927-03DB-3F4D-903C-AB8C608A08A0}" presName="accent_3" presStyleLbl="alignNode1" presStyleIdx="5" presStyleCnt="8"/>
      <dgm:spPr/>
    </dgm:pt>
    <dgm:pt modelId="{CF5063C3-7132-7548-97A8-A3645799E5E1}" type="pres">
      <dgm:prSet presAssocID="{CB53A101-C07E-5548-8B4A-8507BC7659E7}" presName="image_3" presStyleCnt="0"/>
      <dgm:spPr/>
    </dgm:pt>
    <dgm:pt modelId="{D049AF7D-D8C1-9C41-9A6B-0A7152B596C1}" type="pres">
      <dgm:prSet presAssocID="{CB53A101-C07E-5548-8B4A-8507BC7659E7}" presName="imageRepeatNode" presStyleLbl="fgImgPlace1" presStyleIdx="2" presStyleCnt="4" custScaleX="119516" custScaleY="119516" custLinFactNeighborX="-3096" custLinFactNeighborY="1908"/>
      <dgm:spPr/>
    </dgm:pt>
    <dgm:pt modelId="{434EEF04-7479-B445-908C-F3DA42D0486A}" type="pres">
      <dgm:prSet presAssocID="{6864EE44-4B9F-AB47-A39D-A332BA3C8A85}" presName="image_accent_4" presStyleCnt="0"/>
      <dgm:spPr/>
    </dgm:pt>
    <dgm:pt modelId="{E1CC85BB-F12F-0049-BC2B-9E717BF7B581}" type="pres">
      <dgm:prSet presAssocID="{6864EE44-4B9F-AB47-A39D-A332BA3C8A85}" presName="imageAccentRepeatNode" presStyleLbl="alignNode1" presStyleIdx="6" presStyleCnt="8"/>
      <dgm:spPr/>
    </dgm:pt>
    <dgm:pt modelId="{565B5DAD-D8C3-344A-9F12-022DB7D8CDB1}" type="pres">
      <dgm:prSet presAssocID="{6864EE44-4B9F-AB47-A39D-A332BA3C8A85}" presName="parent_text_4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B3400B-4881-714F-8F52-B82B37132F7F}" type="pres">
      <dgm:prSet presAssocID="{6864EE44-4B9F-AB47-A39D-A332BA3C8A85}" presName="accent_4" presStyleLbl="alignNode1" presStyleIdx="7" presStyleCnt="8"/>
      <dgm:spPr/>
    </dgm:pt>
    <dgm:pt modelId="{6B963FBB-D8D4-0B43-967F-89DDFFA01258}" type="pres">
      <dgm:prSet presAssocID="{13B78A11-C82B-8345-8AD4-8AE4C6AB2DAD}" presName="image_4" presStyleCnt="0"/>
      <dgm:spPr/>
    </dgm:pt>
    <dgm:pt modelId="{9BF16C1D-78F6-4245-A271-BF4DE797489E}" type="pres">
      <dgm:prSet presAssocID="{13B78A11-C82B-8345-8AD4-8AE4C6AB2DAD}" presName="imageRepeatNode" presStyleLbl="fgImgPlace1" presStyleIdx="3" presStyleCnt="4" custScaleX="118685" custScaleY="118265" custLinFactNeighborX="2758"/>
      <dgm:spPr/>
    </dgm:pt>
  </dgm:ptLst>
  <dgm:cxnLst>
    <dgm:cxn modelId="{E388DDA6-6DD7-8A4F-9256-3570E6C76AAC}" srcId="{94B76905-1559-A645-B885-33D9B1099FF9}" destId="{0FA5AFCE-7BFE-044D-A520-9CD877D823A0}" srcOrd="0" destOrd="0" parTransId="{890E9A46-D166-904D-A256-192686FF6BCE}" sibTransId="{D6839567-949C-3445-B09B-190EBD09E27D}"/>
    <dgm:cxn modelId="{8FDC6C36-AFF7-A745-9875-E0739967AA5D}" type="presOf" srcId="{0FA5AFCE-7BFE-044D-A520-9CD877D823A0}" destId="{BB4A8452-06B5-BA45-8B4C-05AE7AC4F1E5}" srcOrd="0" destOrd="0" presId="urn:microsoft.com/office/officeart/2008/layout/BubblePictureList"/>
    <dgm:cxn modelId="{324F2BB0-7800-B64D-8523-98338FDE89FF}" type="presOf" srcId="{56B15927-03DB-3F4D-903C-AB8C608A08A0}" destId="{6AC127F8-BB8B-0F4C-A804-16BBD4C64AA7}" srcOrd="0" destOrd="0" presId="urn:microsoft.com/office/officeart/2008/layout/BubblePictureList"/>
    <dgm:cxn modelId="{391E4DC6-496B-3740-8512-DECBA492AC3D}" srcId="{94B76905-1559-A645-B885-33D9B1099FF9}" destId="{6864EE44-4B9F-AB47-A39D-A332BA3C8A85}" srcOrd="3" destOrd="0" parTransId="{D06848C3-7A17-2042-B19C-FC97272D4E73}" sibTransId="{13B78A11-C82B-8345-8AD4-8AE4C6AB2DAD}"/>
    <dgm:cxn modelId="{DF5E0083-FAFC-9744-BC2F-AE4FAB756DA8}" type="presOf" srcId="{CB53A101-C07E-5548-8B4A-8507BC7659E7}" destId="{D049AF7D-D8C1-9C41-9A6B-0A7152B596C1}" srcOrd="0" destOrd="0" presId="urn:microsoft.com/office/officeart/2008/layout/BubblePictureList"/>
    <dgm:cxn modelId="{07E986B3-B54F-674C-9DC2-F6C299EF7D02}" type="presOf" srcId="{94B76905-1559-A645-B885-33D9B1099FF9}" destId="{4CE450C2-B89E-8A4F-82BB-0434390392CA}" srcOrd="0" destOrd="0" presId="urn:microsoft.com/office/officeart/2008/layout/BubblePictureList"/>
    <dgm:cxn modelId="{C29FDFD6-3C03-A84F-827F-BB2AD38A8274}" type="presOf" srcId="{6864EE44-4B9F-AB47-A39D-A332BA3C8A85}" destId="{565B5DAD-D8C3-344A-9F12-022DB7D8CDB1}" srcOrd="0" destOrd="0" presId="urn:microsoft.com/office/officeart/2008/layout/BubblePictureList"/>
    <dgm:cxn modelId="{2F8602A3-4BBF-1146-A210-A41BD5813518}" type="presOf" srcId="{9075E411-FAAE-2745-8F80-AC21225F2FEF}" destId="{9588D039-EC1D-5E44-B5EE-EE2C4403ADEC}" srcOrd="0" destOrd="0" presId="urn:microsoft.com/office/officeart/2008/layout/BubblePictureList"/>
    <dgm:cxn modelId="{36868509-F7E0-7B40-AD38-DCE3987A4B39}" type="presOf" srcId="{D6839567-949C-3445-B09B-190EBD09E27D}" destId="{329C22CD-97AB-D242-8D8F-F1E7191684D3}" srcOrd="0" destOrd="0" presId="urn:microsoft.com/office/officeart/2008/layout/BubblePictureList"/>
    <dgm:cxn modelId="{0899D979-9D16-784E-A1D2-6F9D8FE2B263}" type="presOf" srcId="{13B78A11-C82B-8345-8AD4-8AE4C6AB2DAD}" destId="{9BF16C1D-78F6-4245-A271-BF4DE797489E}" srcOrd="0" destOrd="0" presId="urn:microsoft.com/office/officeart/2008/layout/BubblePictureList"/>
    <dgm:cxn modelId="{5D403B50-C568-474F-8337-F4562775B131}" srcId="{94B76905-1559-A645-B885-33D9B1099FF9}" destId="{2384E65F-8C6C-3549-B20D-5531ADE19D5D}" srcOrd="1" destOrd="0" parTransId="{4C015832-82D4-8341-A513-50D610DB448C}" sibTransId="{9075E411-FAAE-2745-8F80-AC21225F2FEF}"/>
    <dgm:cxn modelId="{BAC83A9A-F20B-EE48-979C-9639C7127878}" srcId="{94B76905-1559-A645-B885-33D9B1099FF9}" destId="{56B15927-03DB-3F4D-903C-AB8C608A08A0}" srcOrd="2" destOrd="0" parTransId="{351D6794-D64E-6E4D-8BE1-DB653C303E9D}" sibTransId="{CB53A101-C07E-5548-8B4A-8507BC7659E7}"/>
    <dgm:cxn modelId="{79E3E223-3286-4345-A3D3-6DE3E3223022}" type="presOf" srcId="{2384E65F-8C6C-3549-B20D-5531ADE19D5D}" destId="{28612EAE-2CA7-104A-9C26-C259AD1814C5}" srcOrd="0" destOrd="0" presId="urn:microsoft.com/office/officeart/2008/layout/BubblePictureList"/>
    <dgm:cxn modelId="{220D73C4-A9D9-9F48-A2A3-CBDFCF17A285}" type="presParOf" srcId="{4CE450C2-B89E-8A4F-82BB-0434390392CA}" destId="{BB4A8452-06B5-BA45-8B4C-05AE7AC4F1E5}" srcOrd="0" destOrd="0" presId="urn:microsoft.com/office/officeart/2008/layout/BubblePictureList"/>
    <dgm:cxn modelId="{77D8133F-6C80-A44F-83F9-1394A5718951}" type="presParOf" srcId="{4CE450C2-B89E-8A4F-82BB-0434390392CA}" destId="{06762569-5302-4549-8198-A94136D9829D}" srcOrd="1" destOrd="0" presId="urn:microsoft.com/office/officeart/2008/layout/BubblePictureList"/>
    <dgm:cxn modelId="{D8CDB684-A680-CE4E-B12E-46255A8636F8}" type="presParOf" srcId="{06762569-5302-4549-8198-A94136D9829D}" destId="{6D4C875C-CE6C-0340-9CFB-187EA91F1FDF}" srcOrd="0" destOrd="0" presId="urn:microsoft.com/office/officeart/2008/layout/BubblePictureList"/>
    <dgm:cxn modelId="{3F98B0B5-4A4C-3447-83EA-770F54E7A1FA}" type="presParOf" srcId="{4CE450C2-B89E-8A4F-82BB-0434390392CA}" destId="{F3964814-04D1-544E-B76B-3B687650078C}" srcOrd="2" destOrd="0" presId="urn:microsoft.com/office/officeart/2008/layout/BubblePictureList"/>
    <dgm:cxn modelId="{AC1AF6B1-C46C-6342-8526-7CA30E206A8F}" type="presParOf" srcId="{4CE450C2-B89E-8A4F-82BB-0434390392CA}" destId="{9E129ED2-5E92-AA4B-B923-F951F01A5BA0}" srcOrd="3" destOrd="0" presId="urn:microsoft.com/office/officeart/2008/layout/BubblePictureList"/>
    <dgm:cxn modelId="{A430FEA7-EA9E-8849-8F7E-89BC0CBB78EF}" type="presParOf" srcId="{9E129ED2-5E92-AA4B-B923-F951F01A5BA0}" destId="{329C22CD-97AB-D242-8D8F-F1E7191684D3}" srcOrd="0" destOrd="0" presId="urn:microsoft.com/office/officeart/2008/layout/BubblePictureList"/>
    <dgm:cxn modelId="{DBFF4F54-6A19-B14A-926B-DA35B56DB473}" type="presParOf" srcId="{4CE450C2-B89E-8A4F-82BB-0434390392CA}" destId="{28612EAE-2CA7-104A-9C26-C259AD1814C5}" srcOrd="4" destOrd="0" presId="urn:microsoft.com/office/officeart/2008/layout/BubblePictureList"/>
    <dgm:cxn modelId="{4F15D833-91EC-8E40-9674-8172DA44734A}" type="presParOf" srcId="{4CE450C2-B89E-8A4F-82BB-0434390392CA}" destId="{03AFD70C-4B29-DD44-867D-84657DECFC97}" srcOrd="5" destOrd="0" presId="urn:microsoft.com/office/officeart/2008/layout/BubblePictureList"/>
    <dgm:cxn modelId="{55100B46-6711-174E-9B45-09F46A5744B7}" type="presParOf" srcId="{03AFD70C-4B29-DD44-867D-84657DECFC97}" destId="{F9107731-C4F2-C843-A10A-2BBF38BAFF81}" srcOrd="0" destOrd="0" presId="urn:microsoft.com/office/officeart/2008/layout/BubblePictureList"/>
    <dgm:cxn modelId="{96DF685E-D9B6-7C40-88BA-71F55899ED1F}" type="presParOf" srcId="{4CE450C2-B89E-8A4F-82BB-0434390392CA}" destId="{3109B0B1-7F49-7E4F-9314-B53555A27D91}" srcOrd="6" destOrd="0" presId="urn:microsoft.com/office/officeart/2008/layout/BubblePictureList"/>
    <dgm:cxn modelId="{650C41CD-FC21-DC4E-8AEC-441540BB5A17}" type="presParOf" srcId="{3109B0B1-7F49-7E4F-9314-B53555A27D91}" destId="{9588D039-EC1D-5E44-B5EE-EE2C4403ADEC}" srcOrd="0" destOrd="0" presId="urn:microsoft.com/office/officeart/2008/layout/BubblePictureList"/>
    <dgm:cxn modelId="{E53A0007-F160-954E-A49E-9E29F5C3B53D}" type="presParOf" srcId="{4CE450C2-B89E-8A4F-82BB-0434390392CA}" destId="{7B7CCC38-17EB-2E4C-8BA2-C10F54EC3DB3}" srcOrd="7" destOrd="0" presId="urn:microsoft.com/office/officeart/2008/layout/BubblePictureList"/>
    <dgm:cxn modelId="{9ECCC8D6-81D2-FC4A-A6EE-3365FAEAF6F7}" type="presParOf" srcId="{7B7CCC38-17EB-2E4C-8BA2-C10F54EC3DB3}" destId="{C331D547-C33E-1744-826B-A2262B2FEEC3}" srcOrd="0" destOrd="0" presId="urn:microsoft.com/office/officeart/2008/layout/BubblePictureList"/>
    <dgm:cxn modelId="{6A982000-0662-2943-B168-E9D48B1F5CAB}" type="presParOf" srcId="{4CE450C2-B89E-8A4F-82BB-0434390392CA}" destId="{6AC127F8-BB8B-0F4C-A804-16BBD4C64AA7}" srcOrd="8" destOrd="0" presId="urn:microsoft.com/office/officeart/2008/layout/BubblePictureList"/>
    <dgm:cxn modelId="{17F2485A-FEAD-0641-92EF-DA5A4B2B0E63}" type="presParOf" srcId="{4CE450C2-B89E-8A4F-82BB-0434390392CA}" destId="{CBD4E39C-7A46-5247-90F5-99E92E398FE1}" srcOrd="9" destOrd="0" presId="urn:microsoft.com/office/officeart/2008/layout/BubblePictureList"/>
    <dgm:cxn modelId="{C6DFE242-1B7C-004B-A3E4-A42B9CF5809C}" type="presParOf" srcId="{4CE450C2-B89E-8A4F-82BB-0434390392CA}" destId="{C0DD927A-86E4-9544-ACDC-58907037E36C}" srcOrd="10" destOrd="0" presId="urn:microsoft.com/office/officeart/2008/layout/BubblePictureList"/>
    <dgm:cxn modelId="{19FE1785-B22F-9A4F-9200-3EFD18347DBE}" type="presParOf" srcId="{4CE450C2-B89E-8A4F-82BB-0434390392CA}" destId="{CF5063C3-7132-7548-97A8-A3645799E5E1}" srcOrd="11" destOrd="0" presId="urn:microsoft.com/office/officeart/2008/layout/BubblePictureList"/>
    <dgm:cxn modelId="{1D016BAC-4CAE-F145-9296-52CE14F97490}" type="presParOf" srcId="{CF5063C3-7132-7548-97A8-A3645799E5E1}" destId="{D049AF7D-D8C1-9C41-9A6B-0A7152B596C1}" srcOrd="0" destOrd="0" presId="urn:microsoft.com/office/officeart/2008/layout/BubblePictureList"/>
    <dgm:cxn modelId="{D02836F8-40FB-9E45-A298-CCB04A6C3E2C}" type="presParOf" srcId="{4CE450C2-B89E-8A4F-82BB-0434390392CA}" destId="{434EEF04-7479-B445-908C-F3DA42D0486A}" srcOrd="12" destOrd="0" presId="urn:microsoft.com/office/officeart/2008/layout/BubblePictureList"/>
    <dgm:cxn modelId="{D14AC666-A50F-4149-B44C-AB72DA4D9083}" type="presParOf" srcId="{434EEF04-7479-B445-908C-F3DA42D0486A}" destId="{E1CC85BB-F12F-0049-BC2B-9E717BF7B581}" srcOrd="0" destOrd="0" presId="urn:microsoft.com/office/officeart/2008/layout/BubblePictureList"/>
    <dgm:cxn modelId="{7FC11563-6070-8247-B25D-8BA79F6A1FE6}" type="presParOf" srcId="{4CE450C2-B89E-8A4F-82BB-0434390392CA}" destId="{565B5DAD-D8C3-344A-9F12-022DB7D8CDB1}" srcOrd="13" destOrd="0" presId="urn:microsoft.com/office/officeart/2008/layout/BubblePictureList"/>
    <dgm:cxn modelId="{1ECC22E7-6541-4249-A991-A7EA05486868}" type="presParOf" srcId="{4CE450C2-B89E-8A4F-82BB-0434390392CA}" destId="{5FB3400B-4881-714F-8F52-B82B37132F7F}" srcOrd="14" destOrd="0" presId="urn:microsoft.com/office/officeart/2008/layout/BubblePictureList"/>
    <dgm:cxn modelId="{6BFEB9F3-A46A-9544-BC57-DD20CADF2A11}" type="presParOf" srcId="{4CE450C2-B89E-8A4F-82BB-0434390392CA}" destId="{6B963FBB-D8D4-0B43-967F-89DDFFA01258}" srcOrd="15" destOrd="0" presId="urn:microsoft.com/office/officeart/2008/layout/BubblePictureList"/>
    <dgm:cxn modelId="{6183F18E-80E8-8D4E-9784-9EEE8F9387D2}" type="presParOf" srcId="{6B963FBB-D8D4-0B43-967F-89DDFFA01258}" destId="{9BF16C1D-78F6-4245-A271-BF4DE797489E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C875C-CE6C-0340-9CFB-187EA91F1FDF}">
      <dsp:nvSpPr>
        <dsp:cNvPr id="0" name=""/>
        <dsp:cNvSpPr/>
      </dsp:nvSpPr>
      <dsp:spPr>
        <a:xfrm>
          <a:off x="2097046" y="3433150"/>
          <a:ext cx="2120071" cy="21206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3964814-04D1-544E-B76B-3B687650078C}">
      <dsp:nvSpPr>
        <dsp:cNvPr id="0" name=""/>
        <dsp:cNvSpPr/>
      </dsp:nvSpPr>
      <dsp:spPr>
        <a:xfrm>
          <a:off x="3449322" y="1871833"/>
          <a:ext cx="629645" cy="62929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9C22CD-97AB-D242-8D8F-F1E7191684D3}">
      <dsp:nvSpPr>
        <dsp:cNvPr id="0" name=""/>
        <dsp:cNvSpPr/>
      </dsp:nvSpPr>
      <dsp:spPr>
        <a:xfrm>
          <a:off x="1901950" y="3068422"/>
          <a:ext cx="2511148" cy="25102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444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9107731-C4F2-C843-A10A-2BBF38BAFF81}">
      <dsp:nvSpPr>
        <dsp:cNvPr id="0" name=""/>
        <dsp:cNvSpPr/>
      </dsp:nvSpPr>
      <dsp:spPr>
        <a:xfrm>
          <a:off x="4371207" y="3833950"/>
          <a:ext cx="1109627" cy="11090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588D039-EC1D-5E44-B5EE-EE2C4403ADEC}">
      <dsp:nvSpPr>
        <dsp:cNvPr id="0" name=""/>
        <dsp:cNvSpPr/>
      </dsp:nvSpPr>
      <dsp:spPr>
        <a:xfrm>
          <a:off x="4436740" y="3899159"/>
          <a:ext cx="978562" cy="97867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444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331D547-C33E-1744-826B-A2262B2FEEC3}">
      <dsp:nvSpPr>
        <dsp:cNvPr id="0" name=""/>
        <dsp:cNvSpPr/>
      </dsp:nvSpPr>
      <dsp:spPr>
        <a:xfrm>
          <a:off x="3937274" y="2267861"/>
          <a:ext cx="1422236" cy="14224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D4E39C-7A46-5247-90F5-99E92E398FE1}">
      <dsp:nvSpPr>
        <dsp:cNvPr id="0" name=""/>
        <dsp:cNvSpPr/>
      </dsp:nvSpPr>
      <dsp:spPr>
        <a:xfrm>
          <a:off x="4735179" y="485468"/>
          <a:ext cx="465813" cy="466009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DD927A-86E4-9544-ACDC-58907037E36C}">
      <dsp:nvSpPr>
        <dsp:cNvPr id="0" name=""/>
        <dsp:cNvSpPr/>
      </dsp:nvSpPr>
      <dsp:spPr>
        <a:xfrm>
          <a:off x="5317889" y="252198"/>
          <a:ext cx="232906" cy="233269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049AF7D-D8C1-9C41-9A6B-0A7152B596C1}">
      <dsp:nvSpPr>
        <dsp:cNvPr id="0" name=""/>
        <dsp:cNvSpPr/>
      </dsp:nvSpPr>
      <dsp:spPr>
        <a:xfrm>
          <a:off x="3848972" y="2243262"/>
          <a:ext cx="1520929" cy="152069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444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1CC85BB-F12F-0049-BC2B-9E717BF7B581}">
      <dsp:nvSpPr>
        <dsp:cNvPr id="0" name=""/>
        <dsp:cNvSpPr/>
      </dsp:nvSpPr>
      <dsp:spPr>
        <a:xfrm>
          <a:off x="4096678" y="1002373"/>
          <a:ext cx="997159" cy="9972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FB3400B-4881-714F-8F52-B82B37132F7F}">
      <dsp:nvSpPr>
        <dsp:cNvPr id="0" name=""/>
        <dsp:cNvSpPr/>
      </dsp:nvSpPr>
      <dsp:spPr>
        <a:xfrm>
          <a:off x="5550796" y="4912822"/>
          <a:ext cx="349802" cy="349374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F16C1D-78F6-4245-A271-BF4DE797489E}">
      <dsp:nvSpPr>
        <dsp:cNvPr id="0" name=""/>
        <dsp:cNvSpPr/>
      </dsp:nvSpPr>
      <dsp:spPr>
        <a:xfrm>
          <a:off x="4097165" y="980848"/>
          <a:ext cx="1044740" cy="104080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444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4A8452-06B5-BA45-8B4C-05AE7AC4F1E5}">
      <dsp:nvSpPr>
        <dsp:cNvPr id="0" name=""/>
        <dsp:cNvSpPr/>
      </dsp:nvSpPr>
      <dsp:spPr>
        <a:xfrm>
          <a:off x="0" y="2343144"/>
          <a:ext cx="3146454" cy="102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10" tIns="67310" rIns="67310" bIns="6731" numCol="1" spcCol="1270" anchor="b" anchorCtr="0">
          <a:noAutofit/>
        </a:bodyPr>
        <a:lstStyle/>
        <a:p>
          <a:pPr lvl="0" algn="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300" kern="1200" dirty="0" smtClean="0"/>
            <a:t>創意</a:t>
          </a:r>
          <a:endParaRPr lang="zh-TW" altLang="en-US" sz="5300" kern="1200" dirty="0"/>
        </a:p>
      </dsp:txBody>
      <dsp:txXfrm>
        <a:off x="0" y="2343144"/>
        <a:ext cx="3146454" cy="1023736"/>
      </dsp:txXfrm>
    </dsp:sp>
    <dsp:sp modelId="{28612EAE-2CA7-104A-9C26-C259AD1814C5}">
      <dsp:nvSpPr>
        <dsp:cNvPr id="0" name=""/>
        <dsp:cNvSpPr/>
      </dsp:nvSpPr>
      <dsp:spPr>
        <a:xfrm>
          <a:off x="5709314" y="3899159"/>
          <a:ext cx="3146454" cy="97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10" tIns="67310" rIns="67310" bIns="6731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300" kern="1200" dirty="0" smtClean="0"/>
            <a:t>技巧</a:t>
          </a:r>
          <a:endParaRPr lang="zh-TW" altLang="en-US" sz="5300" kern="1200" dirty="0"/>
        </a:p>
      </dsp:txBody>
      <dsp:txXfrm>
        <a:off x="5709314" y="3899159"/>
        <a:ext cx="3146454" cy="978672"/>
      </dsp:txXfrm>
    </dsp:sp>
    <dsp:sp modelId="{6AC127F8-BB8B-0F4C-A804-16BBD4C64AA7}">
      <dsp:nvSpPr>
        <dsp:cNvPr id="0" name=""/>
        <dsp:cNvSpPr/>
      </dsp:nvSpPr>
      <dsp:spPr>
        <a:xfrm>
          <a:off x="5593303" y="2343144"/>
          <a:ext cx="3146454" cy="1272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10" tIns="67310" rIns="67310" bIns="6731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300" kern="1200" dirty="0" smtClean="0"/>
            <a:t>完整</a:t>
          </a:r>
          <a:endParaRPr lang="zh-TW" altLang="en-US" sz="5300" kern="1200" dirty="0"/>
        </a:p>
      </dsp:txBody>
      <dsp:txXfrm>
        <a:off x="5593303" y="2343144"/>
        <a:ext cx="3146454" cy="1272380"/>
      </dsp:txXfrm>
    </dsp:sp>
    <dsp:sp modelId="{565B5DAD-D8C3-344A-9F12-022DB7D8CDB1}">
      <dsp:nvSpPr>
        <dsp:cNvPr id="0" name=""/>
        <dsp:cNvSpPr/>
      </dsp:nvSpPr>
      <dsp:spPr>
        <a:xfrm>
          <a:off x="5317889" y="1061220"/>
          <a:ext cx="3146454" cy="880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10" tIns="67310" rIns="67310" bIns="6731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300" kern="1200" dirty="0" smtClean="0"/>
            <a:t>外觀</a:t>
          </a:r>
          <a:endParaRPr lang="zh-TW" altLang="en-US" sz="5300" kern="1200" dirty="0"/>
        </a:p>
      </dsp:txBody>
      <dsp:txXfrm>
        <a:off x="5317889" y="1061220"/>
        <a:ext cx="3146454" cy="8800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 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3E7F3-7C76-D146-A469-D27E01AC21CB}" type="datetimeFigureOut">
              <a:rPr kumimoji="1" lang="zh-TW" altLang="en-US" smtClean="0"/>
              <a:t>2014/6/19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6714-F422-A640-ACDA-962A4CA5B26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3E7F3-7C76-D146-A469-D27E01AC21CB}" type="datetimeFigureOut">
              <a:rPr kumimoji="1" lang="zh-TW" altLang="en-US" smtClean="0"/>
              <a:t>2014/6/19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6714-F422-A640-ACDA-962A4CA5B2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3E7F3-7C76-D146-A469-D27E01AC21CB}" type="datetimeFigureOut">
              <a:rPr kumimoji="1" lang="zh-TW" altLang="en-US" smtClean="0"/>
              <a:t>2014/6/19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6714-F422-A640-ACDA-962A4CA5B2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3E7F3-7C76-D146-A469-D27E01AC21CB}" type="datetimeFigureOut">
              <a:rPr kumimoji="1" lang="zh-TW" altLang="en-US" smtClean="0"/>
              <a:t>2014/6/19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6714-F422-A640-ACDA-962A4CA5B2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3E7F3-7C76-D146-A469-D27E01AC21CB}" type="datetimeFigureOut">
              <a:rPr kumimoji="1" lang="zh-TW" altLang="en-US" smtClean="0"/>
              <a:t>2014/6/19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6714-F422-A640-ACDA-962A4CA5B26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3E7F3-7C76-D146-A469-D27E01AC21CB}" type="datetimeFigureOut">
              <a:rPr kumimoji="1" lang="zh-TW" altLang="en-US" smtClean="0"/>
              <a:t>2014/6/19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6714-F422-A640-ACDA-962A4CA5B2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3E7F3-7C76-D146-A469-D27E01AC21CB}" type="datetimeFigureOut">
              <a:rPr kumimoji="1" lang="zh-TW" altLang="en-US" smtClean="0"/>
              <a:t>2014/6/19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6714-F422-A640-ACDA-962A4CA5B26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3E7F3-7C76-D146-A469-D27E01AC21CB}" type="datetimeFigureOut">
              <a:rPr kumimoji="1" lang="zh-TW" altLang="en-US" smtClean="0"/>
              <a:t>2014/6/19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6714-F422-A640-ACDA-962A4CA5B2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3E7F3-7C76-D146-A469-D27E01AC21CB}" type="datetimeFigureOut">
              <a:rPr kumimoji="1" lang="zh-TW" altLang="en-US" smtClean="0"/>
              <a:t>2014/6/19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6714-F422-A640-ACDA-962A4CA5B2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3E7F3-7C76-D146-A469-D27E01AC21CB}" type="datetimeFigureOut">
              <a:rPr kumimoji="1" lang="zh-TW" altLang="en-US" smtClean="0"/>
              <a:t>2014/6/19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6714-F422-A640-ACDA-962A4CA5B26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3E7F3-7C76-D146-A469-D27E01AC21CB}" type="datetimeFigureOut">
              <a:rPr kumimoji="1" lang="zh-TW" altLang="en-US" smtClean="0"/>
              <a:t>2014/6/19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26714-F422-A640-ACDA-962A4CA5B2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AB3E7F3-7C76-D146-A469-D27E01AC21CB}" type="datetimeFigureOut">
              <a:rPr kumimoji="1" lang="zh-TW" altLang="en-US" smtClean="0"/>
              <a:t>2014/6/19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6F26714-F422-A640-ACDA-962A4CA5B26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lay.google.com/store/apps/details?id=ca.roofdog.pocketmine&amp;hl=zh_T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37908"/>
            <a:ext cx="7848600" cy="1927225"/>
          </a:xfrm>
        </p:spPr>
        <p:txBody>
          <a:bodyPr/>
          <a:lstStyle/>
          <a:p>
            <a:r>
              <a:rPr kumimoji="1" lang="zh-TW" altLang="en-US" dirty="0" smtClean="0"/>
              <a:t>視窗程設期末專案說明</a:t>
            </a:r>
            <a:r>
              <a:rPr kumimoji="1" lang="en-US" altLang="zh-TW" dirty="0" smtClean="0"/>
              <a:t>    </a:t>
            </a:r>
            <a:endParaRPr kumimoji="1" lang="zh-TW" altLang="en-US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 smtClean="0"/>
              <a:t>組名：</a:t>
            </a:r>
            <a:r>
              <a:rPr kumimoji="1" lang="en-US" altLang="zh-TW" dirty="0" smtClean="0"/>
              <a:t>【</a:t>
            </a:r>
            <a:r>
              <a:rPr lang="zh-TW" altLang="zh-TW" dirty="0" smtClean="0"/>
              <a:t>被</a:t>
            </a:r>
            <a:r>
              <a:rPr lang="zh-TW" altLang="zh-TW" dirty="0"/>
              <a:t>神遺棄的</a:t>
            </a:r>
            <a:r>
              <a:rPr lang="zh-TW" altLang="zh-TW" dirty="0" smtClean="0"/>
              <a:t>少年</a:t>
            </a:r>
            <a:r>
              <a:rPr lang="en-US" altLang="zh-TW" dirty="0" smtClean="0"/>
              <a:t>】</a:t>
            </a:r>
            <a:r>
              <a:rPr lang="zh-TW" altLang="zh-TW" dirty="0" smtClean="0"/>
              <a:t> </a:t>
            </a:r>
            <a:endParaRPr kumimoji="1" lang="en-US" altLang="zh-TW" dirty="0" smtClean="0"/>
          </a:p>
          <a:p>
            <a:r>
              <a:rPr kumimoji="1" lang="zh-TW" altLang="en-US" dirty="0" smtClean="0"/>
              <a:t>組長：</a:t>
            </a:r>
            <a:r>
              <a:rPr kumimoji="1" lang="en-US" altLang="zh-TW" dirty="0" smtClean="0"/>
              <a:t>100703016 </a:t>
            </a:r>
            <a:r>
              <a:rPr kumimoji="1" lang="zh-TW" altLang="en-US" dirty="0" smtClean="0"/>
              <a:t>游佳霖</a:t>
            </a:r>
            <a:endParaRPr kumimoji="1" lang="en-US" altLang="zh-TW" dirty="0" smtClean="0"/>
          </a:p>
          <a:p>
            <a:r>
              <a:rPr kumimoji="1" lang="zh-TW" altLang="en-US" dirty="0" smtClean="0"/>
              <a:t>組員：</a:t>
            </a:r>
            <a:r>
              <a:rPr kumimoji="1" lang="en-US" altLang="zh-TW" dirty="0" smtClean="0"/>
              <a:t>100306065 </a:t>
            </a:r>
            <a:r>
              <a:rPr kumimoji="1" lang="zh-TW" altLang="en-US" dirty="0" smtClean="0"/>
              <a:t>施璽鵬</a:t>
            </a:r>
            <a:endParaRPr kumimoji="1" lang="en-US" altLang="zh-TW" dirty="0" smtClean="0"/>
          </a:p>
          <a:p>
            <a:r>
              <a:rPr kumimoji="1" lang="en-US" altLang="zh-TW" dirty="0" smtClean="0"/>
              <a:t>           100703051 </a:t>
            </a:r>
            <a:r>
              <a:rPr kumimoji="1" lang="zh-TW" altLang="en-US" dirty="0" smtClean="0"/>
              <a:t>馮書昭</a:t>
            </a:r>
            <a:endParaRPr kumimoji="1" lang="en-US" altLang="zh-TW" dirty="0" smtClean="0"/>
          </a:p>
        </p:txBody>
      </p:sp>
      <p:pic>
        <p:nvPicPr>
          <p:cNvPr id="5" name="圖片 4" descr="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24" y="2936459"/>
            <a:ext cx="5102352" cy="374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2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2679762218"/>
              </p:ext>
            </p:extLst>
          </p:nvPr>
        </p:nvGraphicFramePr>
        <p:xfrm>
          <a:off x="0" y="533400"/>
          <a:ext cx="8855769" cy="6000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6824444" y="1166452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與原版十分相似</a:t>
            </a:r>
            <a:r>
              <a:rPr kumimoji="1" lang="zh-TW" altLang="en-US" dirty="0" smtClean="0"/>
              <a:t>，</a:t>
            </a:r>
            <a:endParaRPr kumimoji="1" lang="en-US" altLang="zh-TW" dirty="0" smtClean="0"/>
          </a:p>
          <a:p>
            <a:r>
              <a:rPr kumimoji="1" lang="zh-TW" altLang="en-US" dirty="0" smtClean="0"/>
              <a:t>但</a:t>
            </a:r>
            <a:r>
              <a:rPr kumimoji="1" lang="zh-TW" altLang="en-US" dirty="0"/>
              <a:t>主角、</a:t>
            </a:r>
            <a:r>
              <a:rPr kumimoji="1" lang="zh-TW" altLang="en-US" dirty="0" smtClean="0"/>
              <a:t>場景</a:t>
            </a:r>
            <a:endParaRPr kumimoji="1" lang="en-US" altLang="zh-TW" dirty="0" smtClean="0"/>
          </a:p>
          <a:p>
            <a:r>
              <a:rPr kumimoji="1" lang="zh-TW" altLang="en-US" dirty="0" smtClean="0"/>
              <a:t>及道具有根據我們</a:t>
            </a:r>
            <a:endParaRPr kumimoji="1" lang="en-US" altLang="zh-TW" dirty="0" smtClean="0"/>
          </a:p>
          <a:p>
            <a:r>
              <a:rPr kumimoji="1" lang="zh-TW" altLang="en-US" dirty="0" smtClean="0"/>
              <a:t>的</a:t>
            </a:r>
            <a:r>
              <a:rPr kumimoji="1" lang="zh-TW" altLang="en-US" dirty="0"/>
              <a:t>特色進行調整。</a:t>
            </a:r>
          </a:p>
          <a:p>
            <a:endParaRPr kumimoji="1"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184870" y="3008078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/>
              <a:t>與期中報告</a:t>
            </a:r>
            <a:endParaRPr kumimoji="1" lang="en-US" altLang="zh-TW" dirty="0" smtClean="0"/>
          </a:p>
          <a:p>
            <a:r>
              <a:rPr kumimoji="1" lang="zh-TW" altLang="en-US" dirty="0" smtClean="0"/>
              <a:t>提案完成度</a:t>
            </a:r>
            <a:endParaRPr kumimoji="1" lang="en-US" altLang="zh-TW" dirty="0" smtClean="0"/>
          </a:p>
          <a:p>
            <a:r>
              <a:rPr kumimoji="1" lang="en-US" altLang="zh-TW" dirty="0" smtClean="0"/>
              <a:t>99.9</a:t>
            </a:r>
            <a:r>
              <a:rPr kumimoji="1" lang="en-US" altLang="zh-TW" dirty="0"/>
              <a:t>%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106291" y="5610884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/>
              <a:t>程式碼都是組員</a:t>
            </a:r>
            <a:endParaRPr kumimoji="1" lang="en-US" altLang="zh-TW" dirty="0" smtClean="0"/>
          </a:p>
          <a:p>
            <a:r>
              <a:rPr kumimoji="1" lang="zh-TW" altLang="en-US" dirty="0" smtClean="0"/>
              <a:t>自己刻出來沒有</a:t>
            </a:r>
            <a:endParaRPr kumimoji="1" lang="en-US" altLang="zh-TW" dirty="0" smtClean="0"/>
          </a:p>
          <a:p>
            <a:r>
              <a:rPr kumimoji="1" lang="zh-TW" altLang="en-US" dirty="0" smtClean="0"/>
              <a:t>參考任何資料</a:t>
            </a:r>
            <a:endParaRPr kumimoji="1"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78461" y="2000431"/>
            <a:ext cx="1914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100%</a:t>
            </a:r>
          </a:p>
          <a:p>
            <a:r>
              <a:rPr kumimoji="1" lang="zh-TW" altLang="en-US" dirty="0" smtClean="0"/>
              <a:t>新增有趣的道具</a:t>
            </a:r>
            <a:endParaRPr kumimoji="1" lang="en-US" altLang="zh-TW" dirty="0" smtClean="0"/>
          </a:p>
          <a:p>
            <a:r>
              <a:rPr kumimoji="1" lang="zh-TW" altLang="en-US" dirty="0" smtClean="0"/>
              <a:t>及礦物及死法</a:t>
            </a:r>
            <a:r>
              <a:rPr kumimoji="1" lang="en-US" altLang="zh-TW" dirty="0" smtClean="0"/>
              <a:t>^_^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075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930205"/>
              </p:ext>
            </p:extLst>
          </p:nvPr>
        </p:nvGraphicFramePr>
        <p:xfrm>
          <a:off x="668360" y="1356887"/>
          <a:ext cx="7769685" cy="525955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86583"/>
                <a:gridCol w="3883102"/>
              </a:tblGrid>
              <a:tr h="125011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Kitty Mine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Pocket Mine</a:t>
                      </a:r>
                      <a:endParaRPr lang="zh-TW" altLang="en-US" dirty="0"/>
                    </a:p>
                  </a:txBody>
                  <a:tcPr/>
                </a:tc>
              </a:tr>
              <a:tr h="77376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死法多樣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死掉方式只有兩種，一種是耐久度用光，一種是上升的速度比敲磚速度慢被壓死</a:t>
                      </a:r>
                      <a:endParaRPr lang="zh-TW" altLang="en-US" dirty="0"/>
                    </a:p>
                  </a:txBody>
                  <a:tcPr/>
                </a:tc>
              </a:tr>
              <a:tr h="77376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玩法簡易，容易上手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規則太多，要都玩到一次才會理解</a:t>
                      </a:r>
                      <a:endParaRPr lang="zh-TW" altLang="en-US" dirty="0"/>
                    </a:p>
                  </a:txBody>
                  <a:tcPr/>
                </a:tc>
              </a:tr>
              <a:tr h="77376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我們增</a:t>
                      </a:r>
                      <a:r>
                        <a:rPr lang="zh-TW" altLang="en-US" dirty="0" smtClean="0"/>
                        <a:t>添</a:t>
                      </a:r>
                      <a:r>
                        <a:rPr lang="zh-TW" altLang="en-US" dirty="0" smtClean="0"/>
                        <a:t>了類似</a:t>
                      </a:r>
                      <a:r>
                        <a:rPr lang="en-US" altLang="zh-TW" dirty="0" smtClean="0"/>
                        <a:t>cat </a:t>
                      </a:r>
                      <a:r>
                        <a:rPr lang="en-US" altLang="zh-TW" dirty="0" err="1" smtClean="0"/>
                        <a:t>mario</a:t>
                      </a:r>
                      <a:r>
                        <a:rPr lang="zh-TW" altLang="en-US" dirty="0" smtClean="0"/>
                        <a:t>的</a:t>
                      </a:r>
                      <a:r>
                        <a:rPr lang="zh-TW" altLang="en-US" dirty="0" smtClean="0"/>
                        <a:t>趣味性，總是會意想不到的死去。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遊戲清新，老少咸宜</a:t>
                      </a:r>
                      <a:endParaRPr lang="zh-TW" altLang="en-US" dirty="0"/>
                    </a:p>
                  </a:txBody>
                  <a:tcPr/>
                </a:tc>
              </a:tr>
              <a:tr h="77376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能</a:t>
                      </a:r>
                      <a:r>
                        <a:rPr lang="zh-TW" altLang="en-US" dirty="0" smtClean="0"/>
                        <a:t>在</a:t>
                      </a:r>
                      <a:r>
                        <a:rPr lang="en-US" altLang="zh-TW" dirty="0" smtClean="0"/>
                        <a:t>PC</a:t>
                      </a:r>
                      <a:r>
                        <a:rPr lang="zh-TW" altLang="en-US" dirty="0" smtClean="0"/>
                        <a:t>玩，大螢幕，對眼睛比較好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app</a:t>
                      </a:r>
                      <a:r>
                        <a:rPr lang="zh-TW" altLang="en-US" dirty="0" smtClean="0"/>
                        <a:t>只能在手機上玩</a:t>
                      </a:r>
                      <a:endParaRPr lang="zh-TW" altLang="en-US" dirty="0"/>
                    </a:p>
                  </a:txBody>
                  <a:tcPr/>
                </a:tc>
              </a:tr>
              <a:tr h="77376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我們有故事性，有結局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沒故事性，只能永無止盡的挖下去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我們的特色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124" y="1460404"/>
            <a:ext cx="1086085" cy="1086085"/>
          </a:xfrm>
          <a:prstGeom prst="rect">
            <a:avLst/>
          </a:prstGeom>
        </p:spPr>
      </p:pic>
      <p:pic>
        <p:nvPicPr>
          <p:cNvPr id="8" name="圖片 7" descr="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26" y="1376844"/>
            <a:ext cx="1685183" cy="123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8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未來改進方向</a:t>
            </a:r>
            <a:endParaRPr kumimoji="1"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964373"/>
          </a:xfrm>
        </p:spPr>
        <p:txBody>
          <a:bodyPr/>
          <a:lstStyle/>
          <a:p>
            <a:endParaRPr lang="en-US" altLang="zh-TW" dirty="0" smtClean="0"/>
          </a:p>
          <a:p>
            <a:r>
              <a:rPr lang="en-US" altLang="zh-TW" dirty="0" smtClean="0"/>
              <a:t>1.DispatcherTimer</a:t>
            </a:r>
            <a:r>
              <a:rPr lang="zh-TW" altLang="en-US" dirty="0" smtClean="0"/>
              <a:t>太多，最好可以用越少越好，不要造成電腦負擔。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動畫的產生方式可以改用</a:t>
            </a:r>
            <a:r>
              <a:rPr lang="en-US" altLang="zh-TW" dirty="0" smtClean="0"/>
              <a:t>GIF</a:t>
            </a:r>
            <a:r>
              <a:rPr lang="zh-TW" altLang="en-US" dirty="0" smtClean="0"/>
              <a:t>撥放。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3.</a:t>
            </a:r>
            <a:r>
              <a:rPr lang="zh-TW" altLang="en-US" smtClean="0"/>
              <a:t>移動時可以顯示移動路徑。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94094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參考資料來源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Pocket Mine in Google Play:</a:t>
            </a:r>
            <a:endParaRPr lang="zh-TW" altLang="zh-TW" dirty="0"/>
          </a:p>
          <a:p>
            <a:r>
              <a:rPr lang="en-US" altLang="zh-TW" b="1" u="sng" dirty="0">
                <a:hlinkClick r:id="rId2"/>
              </a:rPr>
              <a:t>https://play.google.com/store/apps/details?id=ca.roofdog.pocketmine&amp;hl=zh_TW</a:t>
            </a:r>
            <a:endParaRPr lang="zh-TW" altLang="zh-TW" dirty="0"/>
          </a:p>
          <a:p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alphaModFix amt="6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59883"/>
          <a:stretch/>
        </p:blipFill>
        <p:spPr>
          <a:xfrm>
            <a:off x="0" y="3743386"/>
            <a:ext cx="9160709" cy="314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0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主要分工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美工：</a:t>
            </a:r>
            <a:r>
              <a:rPr kumimoji="1" lang="en-US" altLang="zh-TW" dirty="0" smtClean="0"/>
              <a:t>  </a:t>
            </a:r>
            <a:r>
              <a:rPr kumimoji="1" lang="zh-TW" altLang="en-US" dirty="0" smtClean="0"/>
              <a:t>游佳霖、馮書昭</a:t>
            </a:r>
            <a:endParaRPr kumimoji="1" lang="en-US" altLang="zh-TW" dirty="0" smtClean="0"/>
          </a:p>
          <a:p>
            <a:r>
              <a:rPr kumimoji="1" lang="en-US" altLang="zh-TW" dirty="0" smtClean="0"/>
              <a:t>Coding:  </a:t>
            </a:r>
            <a:r>
              <a:rPr kumimoji="1" lang="zh-TW" altLang="en-US" dirty="0" smtClean="0"/>
              <a:t>施璽鵬、馮書昭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7727"/>
          <a:stretch/>
        </p:blipFill>
        <p:spPr>
          <a:xfrm>
            <a:off x="3230161" y="3793521"/>
            <a:ext cx="2703256" cy="249438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7232" r="11488"/>
          <a:stretch/>
        </p:blipFill>
        <p:spPr>
          <a:xfrm>
            <a:off x="6067089" y="3793521"/>
            <a:ext cx="2703256" cy="249438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55" y="3793521"/>
            <a:ext cx="2703256" cy="249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6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專案目標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934431"/>
            <a:ext cx="8229600" cy="4525963"/>
          </a:xfrm>
        </p:spPr>
        <p:txBody>
          <a:bodyPr/>
          <a:lstStyle/>
          <a:p>
            <a:r>
              <a:rPr kumimoji="1" lang="zh-TW" altLang="en-US" dirty="0" smtClean="0"/>
              <a:t>專案名稱：</a:t>
            </a:r>
            <a:r>
              <a:rPr kumimoji="1" lang="en-US" altLang="zh-TW" dirty="0" smtClean="0"/>
              <a:t>Kitty Mine</a:t>
            </a:r>
          </a:p>
          <a:p>
            <a:r>
              <a:rPr lang="zh-TW" altLang="zh-TW" dirty="0" smtClean="0"/>
              <a:t>我們參考</a:t>
            </a:r>
            <a:r>
              <a:rPr lang="zh-TW" altLang="zh-TW" dirty="0"/>
              <a:t>時下流行</a:t>
            </a:r>
            <a:r>
              <a:rPr lang="en-US" altLang="zh-TW" dirty="0"/>
              <a:t>app</a:t>
            </a:r>
            <a:r>
              <a:rPr lang="zh-TW" altLang="zh-TW" dirty="0"/>
              <a:t>遊戲之一的</a:t>
            </a:r>
            <a:r>
              <a:rPr lang="en-US" altLang="zh-TW" dirty="0"/>
              <a:t>Pocket Mine</a:t>
            </a:r>
            <a:r>
              <a:rPr lang="zh-TW" altLang="zh-TW" dirty="0"/>
              <a:t>，將之移植到電腦上。主角是我們組內的吉祥物</a:t>
            </a:r>
            <a:r>
              <a:rPr lang="zh-TW" altLang="zh-TW" dirty="0" smtClean="0"/>
              <a:t>「</a:t>
            </a:r>
            <a:r>
              <a:rPr lang="en-US" altLang="zh-TW" dirty="0" smtClean="0"/>
              <a:t>Kitty</a:t>
            </a:r>
            <a:r>
              <a:rPr lang="zh-TW" altLang="en-US" dirty="0"/>
              <a:t>」</a:t>
            </a:r>
            <a:r>
              <a:rPr lang="zh-TW" altLang="en-US" dirty="0" smtClean="0"/>
              <a:t>，</a:t>
            </a:r>
            <a:r>
              <a:rPr lang="zh-TW" altLang="zh-TW" dirty="0" smtClean="0"/>
              <a:t>雖然</a:t>
            </a:r>
            <a:r>
              <a:rPr lang="zh-TW" altLang="zh-TW" dirty="0"/>
              <a:t>遊戲方法改變不大，不過遊戲內的關卡設計則會融入我們組內的創意和風格，讓玩家能透過我們設計的遊戲得到更多樂趣。</a:t>
            </a:r>
            <a:r>
              <a:rPr lang="zh-TW" altLang="zh-TW" dirty="0" smtClean="0">
                <a:effectLst/>
              </a:rPr>
              <a:t> </a:t>
            </a:r>
            <a:endParaRPr kumimoji="1"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1" y="4839289"/>
            <a:ext cx="9144000" cy="2018359"/>
            <a:chOff x="1" y="4839641"/>
            <a:chExt cx="9144000" cy="2018359"/>
          </a:xfrm>
        </p:grpSpPr>
        <p:grpSp>
          <p:nvGrpSpPr>
            <p:cNvPr id="9" name="群組 8"/>
            <p:cNvGrpSpPr/>
            <p:nvPr/>
          </p:nvGrpSpPr>
          <p:grpSpPr>
            <a:xfrm>
              <a:off x="2005080" y="4839641"/>
              <a:ext cx="7138921" cy="2018007"/>
              <a:chOff x="2030772" y="4860919"/>
              <a:chExt cx="7230400" cy="1997081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100000" l="0" r="100000"/>
                        </a14:imgEffect>
                      </a14:imgLayer>
                    </a14:imgProps>
                  </a:ext>
                </a:extLst>
              </a:blip>
              <a:srcRect b="12373"/>
              <a:stretch/>
            </p:blipFill>
            <p:spPr>
              <a:xfrm>
                <a:off x="2030772" y="4860919"/>
                <a:ext cx="1779227" cy="1559074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4"/>
              <a:srcRect t="88065" b="439"/>
              <a:stretch/>
            </p:blipFill>
            <p:spPr>
              <a:xfrm>
                <a:off x="2942803" y="6419996"/>
                <a:ext cx="3810000" cy="438003"/>
              </a:xfrm>
              <a:prstGeom prst="rect">
                <a:avLst/>
              </a:prstGeom>
            </p:spPr>
          </p:pic>
          <p:pic>
            <p:nvPicPr>
              <p:cNvPr id="8" name="圖片 7"/>
              <p:cNvPicPr>
                <a:picLocks noChangeAspect="1"/>
              </p:cNvPicPr>
              <p:nvPr/>
            </p:nvPicPr>
            <p:blipFill rotWithShape="1">
              <a:blip r:embed="rId4"/>
              <a:srcRect t="88065" b="439"/>
              <a:stretch/>
            </p:blipFill>
            <p:spPr>
              <a:xfrm>
                <a:off x="5451172" y="6419997"/>
                <a:ext cx="3810000" cy="438003"/>
              </a:xfrm>
              <a:prstGeom prst="rect">
                <a:avLst/>
              </a:prstGeom>
            </p:spPr>
          </p:pic>
        </p:grpSp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/>
            <a:srcRect t="88065" b="439"/>
            <a:stretch/>
          </p:blipFill>
          <p:spPr>
            <a:xfrm>
              <a:off x="1" y="6415407"/>
              <a:ext cx="3761796" cy="442593"/>
            </a:xfrm>
            <a:prstGeom prst="rect">
              <a:avLst/>
            </a:prstGeom>
          </p:spPr>
        </p:pic>
      </p:grpSp>
      <p:sp>
        <p:nvSpPr>
          <p:cNvPr id="13" name="矩形圖說文字 12"/>
          <p:cNvSpPr/>
          <p:nvPr/>
        </p:nvSpPr>
        <p:spPr>
          <a:xfrm>
            <a:off x="2905572" y="4396433"/>
            <a:ext cx="2173964" cy="885712"/>
          </a:xfrm>
          <a:prstGeom prst="wedgeRectCallou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HI , I am Kitty.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407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故事背景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</a:extLst>
          </a:blip>
          <a:srcRect b="12373"/>
          <a:stretch/>
        </p:blipFill>
        <p:spPr>
          <a:xfrm>
            <a:off x="879958" y="4857049"/>
            <a:ext cx="1756716" cy="1575410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1" y="6447939"/>
            <a:ext cx="9144000" cy="442946"/>
            <a:chOff x="1" y="6447939"/>
            <a:chExt cx="9144000" cy="44294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/>
            <a:srcRect t="88065" b="439"/>
            <a:stretch/>
          </p:blipFill>
          <p:spPr>
            <a:xfrm>
              <a:off x="2905572" y="6447939"/>
              <a:ext cx="3761796" cy="44259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4"/>
            <a:srcRect t="88065" b="439"/>
            <a:stretch/>
          </p:blipFill>
          <p:spPr>
            <a:xfrm>
              <a:off x="5382205" y="6447940"/>
              <a:ext cx="3761796" cy="442592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/>
            <a:srcRect t="88065" b="439"/>
            <a:stretch/>
          </p:blipFill>
          <p:spPr>
            <a:xfrm>
              <a:off x="1" y="6448292"/>
              <a:ext cx="3761796" cy="442593"/>
            </a:xfrm>
            <a:prstGeom prst="rect">
              <a:avLst/>
            </a:prstGeom>
          </p:spPr>
        </p:pic>
      </p:grpSp>
      <p:sp>
        <p:nvSpPr>
          <p:cNvPr id="13" name="矩形圖說文字 12"/>
          <p:cNvSpPr/>
          <p:nvPr/>
        </p:nvSpPr>
        <p:spPr>
          <a:xfrm>
            <a:off x="912999" y="4287250"/>
            <a:ext cx="2173964" cy="885712"/>
          </a:xfrm>
          <a:prstGeom prst="wedgeRectCallou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HI , I am Kitty.</a:t>
            </a:r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605" y="5172501"/>
            <a:ext cx="1259958" cy="1259958"/>
          </a:xfrm>
          <a:prstGeom prst="rect">
            <a:avLst/>
          </a:prstGeom>
        </p:spPr>
      </p:pic>
      <p:sp>
        <p:nvSpPr>
          <p:cNvPr id="14" name="矩形圖說文字 13"/>
          <p:cNvSpPr/>
          <p:nvPr/>
        </p:nvSpPr>
        <p:spPr>
          <a:xfrm>
            <a:off x="6741437" y="4149719"/>
            <a:ext cx="2173964" cy="885712"/>
          </a:xfrm>
          <a:prstGeom prst="wedgeRectCallou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Help me! </a:t>
            </a:r>
          </a:p>
          <a:p>
            <a:pPr algn="ctr"/>
            <a:r>
              <a:rPr kumimoji="1" lang="en-US" altLang="zh-TW" dirty="0" smtClean="0"/>
              <a:t>Help me!!</a:t>
            </a:r>
            <a:endParaRPr kumimoji="1" lang="zh-TW" altLang="en-US" dirty="0"/>
          </a:p>
        </p:txBody>
      </p:sp>
      <p:pic>
        <p:nvPicPr>
          <p:cNvPr id="15" name="內容版面配置區 14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3" t="23145" r="-215" b="18747"/>
          <a:stretch/>
        </p:blipFill>
        <p:spPr>
          <a:xfrm>
            <a:off x="3574611" y="1517938"/>
            <a:ext cx="1405720" cy="1323832"/>
          </a:xfr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30" y="4857049"/>
            <a:ext cx="1520362" cy="152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8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0059 0.480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2400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27344 -0.0057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63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sz="4400" b="0" dirty="0" smtClean="0"/>
              <a:t>功能概述</a:t>
            </a:r>
            <a:endParaRPr kumimoji="1" lang="zh-TW" altLang="en-US" sz="4400" b="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958436" y="679010"/>
            <a:ext cx="5715000" cy="5840013"/>
          </a:xfrm>
        </p:spPr>
        <p:txBody>
          <a:bodyPr>
            <a:normAutofit lnSpcReduction="10000"/>
          </a:bodyPr>
          <a:lstStyle/>
          <a:p>
            <a:r>
              <a:rPr lang="zh-TW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本遊戲主角為一隻帶著十字鎬的</a:t>
            </a:r>
            <a:r>
              <a:rPr lang="zh-TW" altLang="zh-TW" sz="3500" b="1" dirty="0"/>
              <a:t>貓</a:t>
            </a:r>
            <a:r>
              <a:rPr lang="zh-TW" altLang="zh-TW" sz="3000" dirty="0"/>
              <a:t>，</a:t>
            </a:r>
            <a:r>
              <a:rPr lang="zh-TW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牠的任務就是不斷的往地下深處</a:t>
            </a:r>
            <a:r>
              <a:rPr lang="zh-TW" altLang="zh-TW" sz="3800" b="1" dirty="0"/>
              <a:t>挖</a:t>
            </a:r>
            <a:r>
              <a:rPr lang="zh-TW" altLang="zh-TW" sz="3800" b="1" dirty="0" smtClean="0"/>
              <a:t>礦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每</a:t>
            </a:r>
            <a:r>
              <a:rPr lang="zh-TW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挖一下，十字鎬的</a:t>
            </a:r>
            <a:r>
              <a:rPr lang="zh-TW" altLang="zh-TW" b="1" dirty="0"/>
              <a:t>耐久度就會降低</a:t>
            </a:r>
            <a:r>
              <a:rPr lang="zh-TW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，當耐久度為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zh-TW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之後就是回合結束</a:t>
            </a:r>
            <a:r>
              <a:rPr lang="zh-TW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TW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途中</a:t>
            </a:r>
            <a:r>
              <a:rPr lang="zh-TW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可能會看到許多</a:t>
            </a:r>
            <a:r>
              <a:rPr lang="zh-TW" altLang="zh-TW" sz="3500" b="1" dirty="0"/>
              <a:t>道具</a:t>
            </a:r>
            <a:r>
              <a:rPr lang="zh-TW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，道具能增加採礦的</a:t>
            </a:r>
            <a:r>
              <a:rPr lang="zh-TW" altLang="zh-TW" b="1" dirty="0"/>
              <a:t>深度以及樂趣</a:t>
            </a:r>
            <a:r>
              <a:rPr lang="zh-TW" altLang="zh-TW" dirty="0" smtClean="0"/>
              <a:t>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 smtClean="0"/>
          </a:p>
          <a:p>
            <a:r>
              <a:rPr lang="zh-TW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而</a:t>
            </a:r>
            <a:r>
              <a:rPr lang="zh-TW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我們和原版不同的是我們會其中放上許多</a:t>
            </a:r>
            <a:r>
              <a:rPr lang="zh-TW" altLang="zh-TW" b="1" dirty="0"/>
              <a:t>新的礦物和道具</a:t>
            </a:r>
            <a:r>
              <a:rPr lang="zh-TW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，即使玩過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</a:t>
            </a:r>
            <a:r>
              <a:rPr lang="zh-TW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版的玩家也會感到新鮮、有趣</a:t>
            </a:r>
            <a:r>
              <a:rPr lang="zh-TW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TW" altLang="zh-TW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457201" y="2556243"/>
            <a:ext cx="2149429" cy="3813677"/>
            <a:chOff x="457201" y="2556243"/>
            <a:chExt cx="2149429" cy="381367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1" y="2556243"/>
              <a:ext cx="2149429" cy="3813677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0" r="100000"/>
                      </a14:imgEffect>
                    </a14:imgLayer>
                  </a14:imgProps>
                </a:ext>
              </a:extLst>
            </a:blip>
            <a:srcRect b="12373"/>
            <a:stretch/>
          </p:blipFill>
          <p:spPr>
            <a:xfrm>
              <a:off x="818741" y="3416285"/>
              <a:ext cx="902286" cy="809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79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02809" y="750627"/>
            <a:ext cx="2552131" cy="5841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7075" y="450887"/>
            <a:ext cx="3391468" cy="763765"/>
          </a:xfrm>
        </p:spPr>
        <p:txBody>
          <a:bodyPr>
            <a:normAutofit/>
          </a:bodyPr>
          <a:lstStyle/>
          <a:p>
            <a:r>
              <a:rPr kumimoji="1" lang="zh-TW" altLang="en-US" sz="4400" b="0" dirty="0" smtClean="0"/>
              <a:t>礦物介紹</a:t>
            </a:r>
            <a:endParaRPr kumimoji="1" lang="zh-TW" altLang="en-US" sz="4400" b="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31" y="3246119"/>
            <a:ext cx="1176759" cy="117675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39" y="3246119"/>
            <a:ext cx="1176759" cy="117675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38" y="1389648"/>
            <a:ext cx="1176759" cy="117675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65" y="1389648"/>
            <a:ext cx="1176759" cy="117675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37" y="5102590"/>
            <a:ext cx="1176759" cy="117675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1" y="5102590"/>
            <a:ext cx="1176759" cy="1176759"/>
          </a:xfrm>
          <a:prstGeom prst="rect">
            <a:avLst/>
          </a:prstGeom>
        </p:spPr>
      </p:pic>
      <p:sp>
        <p:nvSpPr>
          <p:cNvPr id="16" name="標題 1"/>
          <p:cNvSpPr txBox="1">
            <a:spLocks/>
          </p:cNvSpPr>
          <p:nvPr/>
        </p:nvSpPr>
        <p:spPr>
          <a:xfrm>
            <a:off x="1676123" y="1596144"/>
            <a:ext cx="1602751" cy="763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4400" dirty="0" smtClean="0">
                <a:solidFill>
                  <a:schemeClr val="tx1"/>
                </a:solidFill>
              </a:rPr>
              <a:t>泥土</a:t>
            </a:r>
            <a:endParaRPr kumimoji="1" lang="zh-TW" altLang="en-US" sz="4400" dirty="0">
              <a:solidFill>
                <a:schemeClr val="tx1"/>
              </a:solidFill>
            </a:endParaRP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1681203" y="3452615"/>
            <a:ext cx="1602751" cy="763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4400" dirty="0" smtClean="0">
                <a:solidFill>
                  <a:schemeClr val="tx1"/>
                </a:solidFill>
              </a:rPr>
              <a:t>煤礦</a:t>
            </a:r>
            <a:endParaRPr kumimoji="1" lang="zh-TW" altLang="en-US" sz="4400" dirty="0">
              <a:solidFill>
                <a:schemeClr val="tx1"/>
              </a:solidFill>
            </a:endParaRPr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1693244" y="5309086"/>
            <a:ext cx="1602751" cy="763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4400" dirty="0" smtClean="0">
                <a:solidFill>
                  <a:schemeClr val="tx1"/>
                </a:solidFill>
              </a:rPr>
              <a:t>銀礦</a:t>
            </a:r>
            <a:endParaRPr kumimoji="1" lang="zh-TW" altLang="en-US" sz="4400" dirty="0">
              <a:solidFill>
                <a:schemeClr val="tx1"/>
              </a:solidFill>
            </a:endParaRPr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5880862" y="1583617"/>
            <a:ext cx="1602751" cy="763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4400" dirty="0" smtClean="0">
                <a:solidFill>
                  <a:schemeClr val="tx1"/>
                </a:solidFill>
              </a:rPr>
              <a:t>金礦</a:t>
            </a:r>
            <a:endParaRPr kumimoji="1" lang="zh-TW" altLang="en-US" sz="4400" dirty="0">
              <a:solidFill>
                <a:schemeClr val="tx1"/>
              </a:solidFill>
            </a:endParaRPr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5885942" y="3440088"/>
            <a:ext cx="1602751" cy="7637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4400" dirty="0" smtClean="0">
                <a:solidFill>
                  <a:schemeClr val="tx1"/>
                </a:solidFill>
              </a:rPr>
              <a:t>鑽石礦</a:t>
            </a:r>
            <a:endParaRPr kumimoji="1" lang="zh-TW" altLang="en-US" sz="4400" dirty="0">
              <a:solidFill>
                <a:schemeClr val="tx1"/>
              </a:solidFill>
            </a:endParaRPr>
          </a:p>
        </p:txBody>
      </p:sp>
      <p:sp>
        <p:nvSpPr>
          <p:cNvPr id="21" name="標題 1"/>
          <p:cNvSpPr txBox="1">
            <a:spLocks/>
          </p:cNvSpPr>
          <p:nvPr/>
        </p:nvSpPr>
        <p:spPr>
          <a:xfrm>
            <a:off x="5897983" y="5296559"/>
            <a:ext cx="2904823" cy="7637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4400" dirty="0" smtClean="0">
                <a:solidFill>
                  <a:schemeClr val="tx1"/>
                </a:solidFill>
              </a:rPr>
              <a:t>蘑菇礦</a:t>
            </a:r>
            <a:r>
              <a:rPr kumimoji="1" lang="en-US" altLang="zh-TW" sz="4400" dirty="0" smtClean="0">
                <a:solidFill>
                  <a:schemeClr val="tx1"/>
                </a:solidFill>
              </a:rPr>
              <a:t>…(?)</a:t>
            </a:r>
            <a:endParaRPr kumimoji="1" lang="zh-TW" alt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6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02809" y="750627"/>
            <a:ext cx="2552131" cy="5841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7075" y="450887"/>
            <a:ext cx="3391468" cy="763765"/>
          </a:xfrm>
        </p:spPr>
        <p:txBody>
          <a:bodyPr>
            <a:normAutofit/>
          </a:bodyPr>
          <a:lstStyle/>
          <a:p>
            <a:r>
              <a:rPr kumimoji="1" lang="zh-TW" altLang="en-US" sz="4400" b="0" dirty="0" smtClean="0"/>
              <a:t>道具介紹</a:t>
            </a:r>
            <a:endParaRPr kumimoji="1" lang="zh-TW" altLang="en-US" sz="4400" b="0" dirty="0"/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1676123" y="1596144"/>
            <a:ext cx="1602751" cy="763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4400" dirty="0" smtClean="0">
                <a:solidFill>
                  <a:schemeClr val="tx1"/>
                </a:solidFill>
              </a:rPr>
              <a:t>炸彈</a:t>
            </a:r>
            <a:endParaRPr kumimoji="1" lang="zh-TW" altLang="en-US" sz="4400" dirty="0">
              <a:solidFill>
                <a:schemeClr val="tx1"/>
              </a:solidFill>
            </a:endParaRP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1681203" y="3452615"/>
            <a:ext cx="1602751" cy="763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4400" dirty="0" smtClean="0">
                <a:solidFill>
                  <a:schemeClr val="tx1"/>
                </a:solidFill>
              </a:rPr>
              <a:t>鑽頭</a:t>
            </a:r>
            <a:endParaRPr kumimoji="1" lang="zh-TW" altLang="en-US" sz="4400" dirty="0">
              <a:solidFill>
                <a:schemeClr val="tx1"/>
              </a:solidFill>
            </a:endParaRPr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1693244" y="5309086"/>
            <a:ext cx="1602751" cy="7637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4400" dirty="0" smtClean="0">
                <a:solidFill>
                  <a:schemeClr val="tx1"/>
                </a:solidFill>
              </a:rPr>
              <a:t>彈簧</a:t>
            </a:r>
            <a:r>
              <a:rPr kumimoji="1" lang="en-US" altLang="zh-TW" sz="4400" dirty="0" smtClean="0">
                <a:solidFill>
                  <a:schemeClr val="tx1"/>
                </a:solidFill>
              </a:rPr>
              <a:t>(?)</a:t>
            </a:r>
            <a:endParaRPr kumimoji="1" lang="zh-TW" altLang="en-US" sz="4400" dirty="0">
              <a:solidFill>
                <a:schemeClr val="tx1"/>
              </a:solidFill>
            </a:endParaRPr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5880862" y="1583617"/>
            <a:ext cx="1602751" cy="7637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4400" dirty="0" smtClean="0">
                <a:solidFill>
                  <a:schemeClr val="tx1"/>
                </a:solidFill>
              </a:rPr>
              <a:t>醫藥箱</a:t>
            </a:r>
            <a:endParaRPr kumimoji="1" lang="zh-TW" altLang="en-US" sz="4400" dirty="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75" y="1379820"/>
            <a:ext cx="1196411" cy="119641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74" y="3236291"/>
            <a:ext cx="1196411" cy="119641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40" y="1367293"/>
            <a:ext cx="1196411" cy="119641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73" y="5080235"/>
            <a:ext cx="1196411" cy="119641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55" y="3180370"/>
            <a:ext cx="1377982" cy="1377982"/>
          </a:xfrm>
          <a:prstGeom prst="rect">
            <a:avLst/>
          </a:prstGeom>
        </p:spPr>
      </p:pic>
      <p:sp>
        <p:nvSpPr>
          <p:cNvPr id="22" name="標題 1"/>
          <p:cNvSpPr txBox="1">
            <a:spLocks/>
          </p:cNvSpPr>
          <p:nvPr/>
        </p:nvSpPr>
        <p:spPr>
          <a:xfrm>
            <a:off x="5880862" y="3452615"/>
            <a:ext cx="1602751" cy="763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4400" dirty="0" smtClean="0">
                <a:solidFill>
                  <a:schemeClr val="tx1"/>
                </a:solidFill>
              </a:rPr>
              <a:t>公主</a:t>
            </a:r>
            <a:endParaRPr kumimoji="1" lang="zh-TW" altLang="en-US" sz="4400" dirty="0">
              <a:solidFill>
                <a:schemeClr val="tx1"/>
              </a:solidFill>
            </a:endParaRPr>
          </a:p>
        </p:txBody>
      </p:sp>
      <p:sp>
        <p:nvSpPr>
          <p:cNvPr id="23" name="矩形圖說文字 22"/>
          <p:cNvSpPr/>
          <p:nvPr/>
        </p:nvSpPr>
        <p:spPr>
          <a:xfrm>
            <a:off x="5163692" y="5132382"/>
            <a:ext cx="2173964" cy="885712"/>
          </a:xfrm>
          <a:prstGeom prst="wedgeRectCallout">
            <a:avLst>
              <a:gd name="adj1" fmla="val -40922"/>
              <a:gd name="adj2" fmla="val -116242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Help me! </a:t>
            </a:r>
          </a:p>
          <a:p>
            <a:pPr algn="ctr"/>
            <a:r>
              <a:rPr kumimoji="1" lang="en-US" altLang="zh-TW" dirty="0" smtClean="0"/>
              <a:t>Help me!!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577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02809" y="750627"/>
            <a:ext cx="2552131" cy="5841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2809" y="3098554"/>
            <a:ext cx="4920017" cy="763765"/>
          </a:xfrm>
        </p:spPr>
        <p:txBody>
          <a:bodyPr>
            <a:noAutofit/>
          </a:bodyPr>
          <a:lstStyle/>
          <a:p>
            <a:r>
              <a:rPr kumimoji="1" lang="zh-TW" altLang="en-US" sz="6000" dirty="0" smtClean="0"/>
              <a:t>系統展示時</a:t>
            </a:r>
            <a:r>
              <a:rPr kumimoji="1" lang="zh-TW" altLang="en-US" sz="6000" dirty="0"/>
              <a:t>間</a:t>
            </a:r>
            <a:endParaRPr kumimoji="1" lang="zh-TW" altLang="en-US" sz="6000" b="0" dirty="0"/>
          </a:p>
        </p:txBody>
      </p:sp>
    </p:spTree>
    <p:extLst>
      <p:ext uri="{BB962C8B-B14F-4D97-AF65-F5344CB8AC3E}">
        <p14:creationId xmlns:p14="http://schemas.microsoft.com/office/powerpoint/2010/main" val="343268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主要技術介紹</a:t>
            </a:r>
            <a:endParaRPr kumimoji="1"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964373"/>
          </a:xfrm>
        </p:spPr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生成方塊：</a:t>
            </a:r>
            <a:endParaRPr lang="en-US" altLang="zh-TW" dirty="0" smtClean="0"/>
          </a:p>
          <a:p>
            <a:r>
              <a:rPr lang="zh-TW" altLang="en-US" dirty="0" smtClean="0"/>
              <a:t>用一個</a:t>
            </a:r>
            <a:r>
              <a:rPr lang="en-US" altLang="zh-TW" dirty="0" err="1" smtClean="0"/>
              <a:t>DispatcherTimer</a:t>
            </a:r>
            <a:r>
              <a:rPr lang="zh-TW" altLang="en-US" dirty="0" smtClean="0"/>
              <a:t>來隨機生成方塊，並且讓方塊向上移動。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主角的移動：</a:t>
            </a:r>
            <a:endParaRPr lang="en-US" altLang="zh-TW" dirty="0" smtClean="0"/>
          </a:p>
          <a:p>
            <a:r>
              <a:rPr lang="zh-TW" altLang="en-US" dirty="0" smtClean="0"/>
              <a:t>每點擊一個方塊，就先判斷該方塊是否可以移動，在判斷主角的位置是否有路徑可以到達。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道具：</a:t>
            </a:r>
            <a:endParaRPr lang="en-US" altLang="zh-TW" dirty="0" smtClean="0"/>
          </a:p>
          <a:p>
            <a:r>
              <a:rPr lang="zh-TW" altLang="en-US" dirty="0" smtClean="0"/>
              <a:t>每個道具都一個專屬的</a:t>
            </a:r>
            <a:r>
              <a:rPr lang="en-US" altLang="zh-TW" dirty="0" err="1" smtClean="0"/>
              <a:t>DispatcherTimer</a:t>
            </a:r>
            <a:r>
              <a:rPr lang="zh-TW" altLang="en-US" dirty="0" smtClean="0"/>
              <a:t>，只要觸發就執行專屬的動作和動畫。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60699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楚">
  <a:themeElements>
    <a:clrScheme name="清楚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楚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清楚.thmx</Template>
  <TotalTime>258</TotalTime>
  <Words>389</Words>
  <Application>Microsoft Macintosh PowerPoint</Application>
  <PresentationFormat>如螢幕大小 (4:3)</PresentationFormat>
  <Paragraphs>88</Paragraphs>
  <Slides>13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清楚</vt:lpstr>
      <vt:lpstr>視窗程設期末專案說明    </vt:lpstr>
      <vt:lpstr>主要分工</vt:lpstr>
      <vt:lpstr>專案目標</vt:lpstr>
      <vt:lpstr>故事背景</vt:lpstr>
      <vt:lpstr>功能概述</vt:lpstr>
      <vt:lpstr>礦物介紹</vt:lpstr>
      <vt:lpstr>道具介紹</vt:lpstr>
      <vt:lpstr>系統展示時間</vt:lpstr>
      <vt:lpstr>主要技術介紹</vt:lpstr>
      <vt:lpstr>PowerPoint 簡報</vt:lpstr>
      <vt:lpstr>我們的特色</vt:lpstr>
      <vt:lpstr>未來改進方向</vt:lpstr>
      <vt:lpstr>參考資料來源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視窗程式設計期末專案說明</dc:title>
  <dc:creator>Yu Carolyn</dc:creator>
  <cp:lastModifiedBy>Yu Carolyn</cp:lastModifiedBy>
  <cp:revision>80</cp:revision>
  <dcterms:created xsi:type="dcterms:W3CDTF">2014-04-16T21:15:10Z</dcterms:created>
  <dcterms:modified xsi:type="dcterms:W3CDTF">2014-06-19T10:08:16Z</dcterms:modified>
</cp:coreProperties>
</file>